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Source Sans Pr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SourceSansPro-bold.fntdata"/><Relationship Id="rId12" Type="http://schemas.openxmlformats.org/officeDocument/2006/relationships/font" Target="fonts/SourceSansPr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bold.fntdata"/><Relationship Id="rId15" Type="http://schemas.openxmlformats.org/officeDocument/2006/relationships/font" Target="fonts/SourceSansPro-boldItalic.fntdata"/><Relationship Id="rId14" Type="http://schemas.openxmlformats.org/officeDocument/2006/relationships/font" Target="fonts/SourceSansPr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85875" y="264475"/>
            <a:ext cx="6145200" cy="2033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Conquering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Difficult Texts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480150" y="26883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You can read pretty much anything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(If you put your mind to it :) )</a:t>
            </a:r>
          </a:p>
        </p:txBody>
      </p:sp>
      <p:pic>
        <p:nvPicPr>
          <p:cNvPr descr="Image result for knight on horse"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1512" y="132262"/>
            <a:ext cx="2407512" cy="229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Strategies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Previewing-</a:t>
            </a:r>
            <a:r>
              <a:rPr lang="en"/>
              <a:t> Using titles, section headers, and other visuals cues to understand the context and location of the text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Using Context clues-</a:t>
            </a:r>
            <a:r>
              <a:rPr lang="en"/>
              <a:t> Looking at the hints the author gives to better understand pieces of a selection that you don’t understand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Paraphrasing- </a:t>
            </a:r>
            <a:r>
              <a:rPr lang="en"/>
              <a:t>Going through and putting the text in your own words (In Shakespeare, it helps to paraphrase every one to two lines)</a:t>
            </a:r>
          </a:p>
          <a:p>
            <a:pPr indent="-228600" lvl="0" marL="457200">
              <a:spcBef>
                <a:spcPts val="0"/>
              </a:spcBef>
            </a:pPr>
            <a:r>
              <a:rPr b="1" lang="en"/>
              <a:t>Pulling from Prior Knowledge </a:t>
            </a:r>
            <a:r>
              <a:rPr lang="en"/>
              <a:t>(or Google’s knowledge)- What do you know about the text (the time period, the vocabulary, etc.)?  What do you want to know that the internet could help you with?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Strategies (Cont.)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/>
              <a:t>Thinking about your Thinking-</a:t>
            </a:r>
            <a:r>
              <a:rPr lang="en"/>
              <a:t> Where do you not understand?  Why?  Is it the order of words that confuse you? Is it a word itself that confuses you? (Understanding how YOU think will help you look at your own strengths and weaknesses)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Rereading-</a:t>
            </a:r>
            <a:r>
              <a:rPr lang="en"/>
              <a:t> No one understands EVERYTHING about a text the first time they read it, even expert readers.  In fact, expert readers know that they have to reread MULTIPLE times to understand a text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Annotating-</a:t>
            </a:r>
            <a:r>
              <a:rPr lang="en"/>
              <a:t> BREAK IT DOWN into manageable bits.  Of course, reading a giant monologue is intimidating.  Think of it as a lot of little sections instead.</a:t>
            </a:r>
          </a:p>
          <a:p>
            <a:pPr indent="-228600" lvl="0" marL="457200">
              <a:spcBef>
                <a:spcPts val="0"/>
              </a:spcBef>
            </a:pPr>
            <a:r>
              <a:rPr b="1" lang="en"/>
              <a:t>Generating Questions-</a:t>
            </a:r>
            <a:r>
              <a:rPr lang="en"/>
              <a:t> What do YOU want to know?  Where can you find it?</a:t>
            </a:r>
            <a:br>
              <a:rPr lang="en"/>
            </a:b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